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81" r:id="rId4"/>
  </p:sldIdLst>
  <p:sldSz cx="18288000" cy="10287000"/>
  <p:notesSz cx="6858000" cy="9144000"/>
  <p:embeddedFontLst>
    <p:embeddedFont>
      <p:font typeface="Horizon" panose="020B0604020202020204" charset="0"/>
      <p:regular r:id="rId5"/>
    </p:embeddedFont>
    <p:embeddedFont>
      <p:font typeface="Montserrat Bold" panose="020B0604020202020204" charset="-93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622" autoAdjust="0"/>
  </p:normalViewPr>
  <p:slideViewPr>
    <p:cSldViewPr>
      <p:cViewPr varScale="1">
        <p:scale>
          <a:sx n="52" d="100"/>
          <a:sy n="52" d="100"/>
        </p:scale>
        <p:origin x="989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836111" y="3085432"/>
            <a:ext cx="14924832" cy="340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66"/>
              </a:lnSpc>
            </a:pPr>
            <a:r>
              <a:rPr lang="en-US" sz="11221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Bài báo cáo </a:t>
            </a:r>
          </a:p>
          <a:p>
            <a:pPr algn="ctr">
              <a:lnSpc>
                <a:spcPts val="13466"/>
              </a:lnSpc>
            </a:pPr>
            <a:r>
              <a:rPr lang="en-US" sz="11221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Lab3 - Nhóm 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681584" y="2276475"/>
            <a:ext cx="14924832" cy="572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Thành viên nhóm:</a:t>
            </a:r>
          </a:p>
          <a:p>
            <a:pPr algn="ctr">
              <a:lnSpc>
                <a:spcPts val="9000"/>
              </a:lnSpc>
            </a:pPr>
            <a:r>
              <a:rPr lang="en-US" sz="7500" b="1" spc="-33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Nguyễn Quốc Huy – 3122410149</a:t>
            </a:r>
          </a:p>
          <a:p>
            <a:pPr algn="ctr">
              <a:lnSpc>
                <a:spcPts val="9000"/>
              </a:lnSpc>
            </a:pPr>
            <a:r>
              <a:rPr lang="en-US" sz="7500" b="1" spc="-33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Trương Gia Huy – 3122410154</a:t>
            </a:r>
          </a:p>
          <a:p>
            <a:pPr algn="ctr">
              <a:lnSpc>
                <a:spcPts val="9000"/>
              </a:lnSpc>
            </a:pPr>
            <a:r>
              <a:rPr lang="en-US" sz="7500" b="1" spc="-33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Phạm Duy Khánh – 3122410181</a:t>
            </a:r>
          </a:p>
          <a:p>
            <a:pPr algn="ctr">
              <a:lnSpc>
                <a:spcPts val="9000"/>
              </a:lnSpc>
            </a:pPr>
            <a:endParaRPr lang="en-US" sz="7500" b="1" spc="-337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681584" y="4032225"/>
            <a:ext cx="14924832" cy="1834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66"/>
              </a:lnSpc>
            </a:pPr>
            <a:r>
              <a:rPr lang="en-US" sz="11221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thanks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</Words>
  <Application>Microsoft Office PowerPoint</Application>
  <PresentationFormat>Custom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Montserrat Bold</vt:lpstr>
      <vt:lpstr>Horizon</vt:lpstr>
      <vt:lpstr>Calibri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Lab3 - TTNTNC</dc:title>
  <cp:lastModifiedBy>Nguyễn Quốc Huy</cp:lastModifiedBy>
  <cp:revision>2</cp:revision>
  <dcterms:created xsi:type="dcterms:W3CDTF">2006-08-16T00:00:00Z</dcterms:created>
  <dcterms:modified xsi:type="dcterms:W3CDTF">2025-10-25T16:49:08Z</dcterms:modified>
  <dc:identifier>DAG1khgTHFw</dc:identifier>
</cp:coreProperties>
</file>

<file path=docProps/thumbnail.jpeg>
</file>